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70" autoAdjust="0"/>
  </p:normalViewPr>
  <p:slideViewPr>
    <p:cSldViewPr snapToGrid="0" snapToObjects="1">
      <p:cViewPr varScale="1">
        <p:scale>
          <a:sx n="164" d="100"/>
          <a:sy n="164" d="100"/>
        </p:scale>
        <p:origin x="-48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13771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 baseline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" sz="11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" sz="11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lang="en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Font typeface="Arial"/>
              <a:buNone/>
            </a:pPr>
            <a:endParaRPr sz="1100" b="0" i="0" u="none" strike="noStrike" cap="none" baseline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0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marL="0" marR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2"/>
            <a:ext cx="7772400" cy="784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2pPr>
            <a:lvl3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3pPr>
            <a:lvl4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4pPr>
            <a:lvl5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5pPr>
            <a:lvl6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6pPr>
            <a:lvl7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7pPr>
            <a:lvl8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8pPr>
            <a:lvl9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3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3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4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4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3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3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8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3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3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3pPr>
            <a:lvl4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4pPr>
            <a:lvl5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5pPr>
            <a:lvl6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6pPr>
            <a:lvl7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7pPr>
            <a:lvl8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8pPr>
            <a:lvl9pPr marL="0" marR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2pPr>
            <a:lvl3pPr marL="0" marR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3pPr>
            <a:lvl4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5pPr>
            <a:lvl6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6pPr>
            <a:lvl7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7pPr>
            <a:lvl8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8pPr>
            <a:lvl9pPr marL="0" marR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0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"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13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hyperlink" Target="http://AdventuresInTesting.com" TargetMode="External"/><Relationship Id="rId6" Type="http://schemas.openxmlformats.org/officeDocument/2006/relationships/hyperlink" Target="http://kungfutesting.blogspot.com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583341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48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Test Partnerships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16875" y="2995127"/>
            <a:ext cx="7772400" cy="784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800" b="0" i="0" u="none" strike="noStrike" cap="none" baseline="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Experiences from Asking Partners to shift to Context-Driven Testing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  <a:rtl val="0"/>
              </a:rPr>
              <a:t>Lessons Learned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P</a:t>
            </a:r>
            <a:r>
              <a:rPr lang="en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roactive training by a partner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rtl val="0"/>
              </a:rPr>
              <a:t>Personal visit and presentations seem to be important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rtl val="0"/>
              </a:rPr>
              <a:t>Continuous Engagement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rtl val="0"/>
              </a:rPr>
              <a:t>Building trust with Management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rtl val="0"/>
              </a:rPr>
              <a:t>Staff Adjustments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  <a:rtl val="0"/>
              </a:rPr>
              <a:t>Change Partners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875" y="1760325"/>
            <a:ext cx="3581399" cy="327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600" b="1">
                <a:solidFill>
                  <a:schemeClr val="dk1"/>
                </a:solidFill>
              </a:rPr>
              <a:t>Open Season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111" y="1353550"/>
            <a:ext cx="2991774" cy="37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85800" y="102641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Who are we?</a:t>
            </a:r>
          </a:p>
        </p:txBody>
      </p:sp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749" y="1413473"/>
            <a:ext cx="2153573" cy="260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975" y="1410937"/>
            <a:ext cx="1874423" cy="257175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/>
        </p:nvSpPr>
        <p:spPr>
          <a:xfrm>
            <a:off x="1032537" y="4168975"/>
            <a:ext cx="2718000" cy="720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Phil McNeely</a:t>
            </a:r>
          </a:p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http://AdventuresInTesting.com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@AdvInTesting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5546087" y="4131175"/>
            <a:ext cx="3011999" cy="8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Carl Shaulis</a:t>
            </a:r>
          </a:p>
          <a:p>
            <a:pPr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http://kungfutesting.blogspot.com/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@carlshaulis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</a:rPr>
              <a:t>Our Context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“Projects unfold over time in ways that are often not predictable.”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“Good software testing is a challenging intellectual process.”*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</p:txBody>
      </p:sp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25" y="2128950"/>
            <a:ext cx="4719773" cy="27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6875" y="1937325"/>
            <a:ext cx="2878599" cy="3085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/>
        </p:nvSpPr>
        <p:spPr>
          <a:xfrm>
            <a:off x="493650" y="4959100"/>
            <a:ext cx="1918799" cy="6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"/>
              <a:t>*http://context-driven-testing.com/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3600" b="1">
                <a:solidFill>
                  <a:schemeClr val="dk1"/>
                </a:solidFill>
              </a:rPr>
              <a:t>Audience Poll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222125" y="1153125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Do you currently leverage test partners?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Yes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Would you consider your test partners to be context driven?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Yes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What has been your experience with test partners?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Successful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Challenging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125" y="1593725"/>
            <a:ext cx="3792625" cy="28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/>
              <a:t>2010 - 2011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50" y="1414825"/>
            <a:ext cx="8016525" cy="8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1135050" y="2587100"/>
            <a:ext cx="5061599" cy="10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Carl moves from Automation to QA Manager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Start of the QA Organization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HomeAway becomes Public Company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Roll Out of Context-Driven Testing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Partnership with Team Red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Program Advocacy Team 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Collaborative Testing - Dojo’s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>
                <a:solidFill>
                  <a:schemeClr val="dk1"/>
                </a:solidFill>
              </a:rPr>
              <a:t>Migration of our largest brand onto core platform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150" y="2406700"/>
            <a:ext cx="1520025" cy="238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</a:rPr>
              <a:t>2012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1194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Phil becomes QA manager for eCommerce and PM Solutions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>
                <a:solidFill>
                  <a:schemeClr val="dk1"/>
                </a:solidFill>
              </a:rPr>
              <a:t>Inherited Offshore Partners (Blue &amp; Green)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Context-Driven Test Education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...now the fun begins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50" y="2938850"/>
            <a:ext cx="2067295" cy="18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2275" y="2927587"/>
            <a:ext cx="3245337" cy="1843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153" y="2916299"/>
            <a:ext cx="2937094" cy="18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8624" y="205984"/>
            <a:ext cx="1948149" cy="261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</a:rPr>
              <a:t>2013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Carl visits Team Red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Team Blue attempted automation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Team Blue adds Senior QC Analyst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Expectation Mandate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Team Green begins large new project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423" y="734598"/>
            <a:ext cx="2668532" cy="17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274" y="2869674"/>
            <a:ext cx="3552678" cy="20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200" y="2869686"/>
            <a:ext cx="2668526" cy="200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</a:rPr>
              <a:t>2014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>
                <a:solidFill>
                  <a:schemeClr val="dk1"/>
                </a:solidFill>
              </a:rPr>
              <a:t>Team Blue Acceptance/Team Red Regression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Removal of Senior QC Analyst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>
                <a:solidFill>
                  <a:schemeClr val="dk1"/>
                </a:solidFill>
              </a:rPr>
              <a:t>Changed leadership at Team Blue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>
                <a:solidFill>
                  <a:schemeClr val="dk1"/>
                </a:solidFill>
              </a:rPr>
              <a:t>Began reduction of Team Blue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Regressed to old ways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25" y="2400445"/>
            <a:ext cx="3730772" cy="25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25" y="2400450"/>
            <a:ext cx="3797630" cy="25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chemeClr val="dk1"/>
                </a:solidFill>
              </a:rPr>
              <a:t>2015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Release of Team Green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Expansion of Team Red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Team Blue Productization movement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675" y="967562"/>
            <a:ext cx="2450125" cy="172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24" y="2187300"/>
            <a:ext cx="3039250" cy="15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150" y="2885237"/>
            <a:ext cx="3153449" cy="212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Macintosh PowerPoint</Application>
  <PresentationFormat>On-screen Show (16:9)</PresentationFormat>
  <Paragraphs>67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simple-light</vt:lpstr>
      <vt:lpstr>Test Partnerships</vt:lpstr>
      <vt:lpstr>Who are we?</vt:lpstr>
      <vt:lpstr>Our Context</vt:lpstr>
      <vt:lpstr>Audience Poll</vt:lpstr>
      <vt:lpstr>2010 - 2011</vt:lpstr>
      <vt:lpstr>2012</vt:lpstr>
      <vt:lpstr>2013</vt:lpstr>
      <vt:lpstr>2014</vt:lpstr>
      <vt:lpstr>2015</vt:lpstr>
      <vt:lpstr>Lessons Learned</vt:lpstr>
      <vt:lpstr>Open Season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Partnerships</dc:title>
  <dc:subject>Experiences from Asking Partners to shift to Context-Driven Testing </dc:subject>
  <dc:creator>Phil McNeely and Carl Shaulis</dc:creator>
  <cp:keywords/>
  <dc:description>Experiences from Asking Partners to shift to Context-Driven Testing
</dc:description>
  <cp:lastModifiedBy>Corp IT</cp:lastModifiedBy>
  <cp:revision>2</cp:revision>
  <dcterms:modified xsi:type="dcterms:W3CDTF">2015-08-17T19:11:44Z</dcterms:modified>
  <cp:category/>
</cp:coreProperties>
</file>